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500042"/>
            <a:ext cx="8229600" cy="335758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тема: «Советско-германские отношения в 1939-1941 годах. Подготовка к войне».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                        </a:t>
            </a:r>
            <a:r>
              <a:rPr lang="ru-RU" sz="9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FFC000"/>
                </a:solidFill>
              </a:rPr>
              <a:t>как складывались отношения до начала Великой Отечественной войны между Германий и СССР и каков был итог дипломатических маневров между этими государствами </a:t>
            </a:r>
            <a:endParaRPr lang="ru-RU" sz="3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Задачи: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проанализировать советско-германские отношения; </a:t>
            </a:r>
          </a:p>
          <a:p>
            <a:r>
              <a:rPr lang="ru-RU" sz="3600" dirty="0" smtClean="0">
                <a:solidFill>
                  <a:srgbClr val="FFFF00"/>
                </a:solidFill>
              </a:rPr>
              <a:t>выяснить суть плана «Барбаросса»; </a:t>
            </a:r>
          </a:p>
          <a:p>
            <a:r>
              <a:rPr lang="ru-RU" sz="3600" dirty="0" smtClean="0">
                <a:solidFill>
                  <a:srgbClr val="FFFF00"/>
                </a:solidFill>
              </a:rPr>
              <a:t>дать оценку подготовленности СССР к войне;</a:t>
            </a:r>
          </a:p>
          <a:p>
            <a:r>
              <a:rPr lang="ru-RU" sz="3600" dirty="0" smtClean="0">
                <a:solidFill>
                  <a:srgbClr val="FFFF00"/>
                </a:solidFill>
              </a:rPr>
              <a:t>рассмотреть причины неудач Красной Армии в начальный период войны.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работы на уроке: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1. Положение СССР на международной арене в начале 1939 г.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2. Советско-германское сближение.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3. Политика СССР в 1939-1940 гг.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4. СССР и Германия: дипломатические маневры.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5. План «Барбаросса».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6. Подготовка СССР к войне с Германией.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7. Причины неудач Красной Армии в начальный период войны.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+mn-lt"/>
              </a:rPr>
              <a:t>Во время подписания Мюнхенского соглашения. Слева направо: Чемберлен, Даладье, Муссолини, </a:t>
            </a:r>
            <a:r>
              <a:rPr lang="ru-RU" sz="2800" dirty="0" err="1" smtClean="0">
                <a:solidFill>
                  <a:schemeClr val="bg1"/>
                </a:solidFill>
                <a:latin typeface="+mn-lt"/>
              </a:rPr>
              <a:t>Чиано</a:t>
            </a:r>
            <a:r>
              <a:rPr lang="ru-RU" sz="2800" dirty="0" smtClean="0">
                <a:solidFill>
                  <a:schemeClr val="bg1"/>
                </a:solidFill>
                <a:latin typeface="+mn-lt"/>
              </a:rPr>
              <a:t>. </a:t>
            </a:r>
            <a:endParaRPr lang="ru-RU" sz="28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2" descr="F:\Bundesarchiv_Bild_183-R69173,_Münchener_Abkommen,_Staatschef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85926"/>
            <a:ext cx="7215238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</TotalTime>
  <Words>147</Words>
  <PresentationFormat>Экран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тема: «Советско-германские отношения в 1939-1941 годах. Подготовка к войне».</vt:lpstr>
      <vt:lpstr>Слайд 2</vt:lpstr>
      <vt:lpstr>Задачи: </vt:lpstr>
      <vt:lpstr>План работы на уроке: </vt:lpstr>
      <vt:lpstr>Во время подписания Мюнхенского соглашения. Слева направо: Чемберлен, Даладье, Муссолини, Чиано.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«Советско-германские отношения в 1939-1941 годах. Подготовка к войне».</dc:title>
  <cp:lastModifiedBy>User</cp:lastModifiedBy>
  <cp:revision>5</cp:revision>
  <dcterms:modified xsi:type="dcterms:W3CDTF">2016-09-19T17:03:22Z</dcterms:modified>
</cp:coreProperties>
</file>